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A36C-B9F8-534A-4092-E2E67437E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938C2-DD34-F538-C7F4-C6A6A50BF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961C0-F152-38A1-D702-94B7F64B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280A1-2B65-B1CF-1B45-8D27871E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C460C-A00B-F969-3A58-74F2C11E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A388-6492-B575-EC73-C99A2EFB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F719B-FCDD-EE3C-90D6-51A5C02D2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50A17-745E-E577-0EE9-53B3E8CF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ACCD0-0434-B2F1-4407-F3A30820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2D553-0CD4-9070-A9BB-5DD9714C1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4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03090-40D1-4CF5-B5B7-01F2D51BAB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96F902-BD89-F238-A374-9617F2116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B4412-7E29-D7A3-9B40-8867BE6E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2722-A20B-BC7C-AF24-DD3D664F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4350E-1626-FE0C-4482-80B5A4F1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2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699F-0F6A-2305-3483-2D0F0943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10BF7-6743-2D9D-2320-0AB7DBCA9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15162-C349-A2E4-31C8-D26DC5FCE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7C3A2-5BCD-0A4F-0A8E-9B426064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522C0-0F45-C3CF-DFE5-34731861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E0FE-DAB6-ED91-C49B-4BE2DC74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2E85D-3134-F96E-EE33-0F8E4DB0F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ADEC1-BFEA-A565-38A8-1D0D298D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0DDD4-49C0-0D79-D77C-4F3D46DF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BAD6-94BD-BEC2-6904-6984C3876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1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C32C-D6D1-E0E1-8C73-C10E6A606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ABAD-D467-E1F3-A0B9-5F34BEF05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2831A-DBDF-C43E-E9B9-2BED1062B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1CE8F-3BA3-A150-8ED6-6AACA955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5F58B-F773-7A6F-322B-A52DE603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D7EBB-D7FA-D74C-DE49-0A270EDB6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2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16B8-49BC-0470-29AD-FACF68F2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367E7-21D3-D4DC-216D-1531664A2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0B9F8-74B0-DE75-FF43-BE65C7EBA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AB8F6-5D0F-CD81-FC4A-B8EEE0E1C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050BC-32AA-C44F-1AC9-45B785845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D4AB5-FA8B-9CAF-3D9F-73936123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E6476-F30E-4031-428C-B62FBC02D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C6809-2AD9-1109-C2B7-7185319F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6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39B9-395D-D632-1DC5-F4410B76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93B8B9-3399-CF72-ED3B-7D54EE37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12623-394C-7CEC-663A-EB76FB22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3D7DE-3A96-09E8-AF27-287F97E9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D5D96-646B-5194-5798-2FE62621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51233-BF27-56A5-AED1-126306EC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A455D-A0E0-D126-119A-F2A35F4C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8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8290-F8F8-139A-DCB5-99640141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52C16-666E-D1B3-2D84-773F0B045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AC462-0734-0436-A3C6-689723C3D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40529-4D20-D05A-F284-ACB8CEED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55068-E6AB-3CBA-F5FE-3FD9728EC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48AA4-6DD2-94F1-C22A-EB16A9B7A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44B0-3513-150E-40A5-DCED72D5A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37491-E693-FB61-E97D-059FBB6E0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0447B-A03C-6372-0BEC-55D3F6628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BF5B5-B9B0-D0FB-8E73-BFB988976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D75A9-3484-6BDD-F3EE-763D2C4E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43D3E-B67F-6AB4-BDA5-CD6FE163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06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C97A0-D090-C569-BD88-F72AD3DB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CE15F-FC33-BCFA-D5F2-061731C45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8E316-45B5-BFC1-96AA-B89C687489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E0FE6-9D89-4981-AEC0-B8552BEBBB37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9E00A-50F2-E261-3F7D-6B29281E35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76230-3E82-83C4-D63C-8E8484B0B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F5B2-5A3D-436F-85D8-A74871A31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6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CE60-9826-0DB0-BE6F-640BA0B5C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GENERATING NEW MADHUBANI DESIGNS WITH GANS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2EF96-A0D3-B391-A8A5-743FA3717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811133"/>
          </a:xfrm>
        </p:spPr>
        <p:txBody>
          <a:bodyPr>
            <a:normAutofit/>
          </a:bodyPr>
          <a:lstStyle/>
          <a:p>
            <a:r>
              <a:rPr lang="en-US" dirty="0"/>
              <a:t>A Deep Learning Approach to preserving traditional Art.</a:t>
            </a:r>
          </a:p>
          <a:p>
            <a:endParaRPr lang="en-US" dirty="0"/>
          </a:p>
          <a:p>
            <a:r>
              <a:rPr lang="en-US" dirty="0"/>
              <a:t>Presented by-</a:t>
            </a:r>
          </a:p>
          <a:p>
            <a:r>
              <a:rPr lang="en-US" dirty="0"/>
              <a:t>Abhishek Raj</a:t>
            </a:r>
          </a:p>
          <a:p>
            <a:r>
              <a:rPr lang="en-US" dirty="0" err="1"/>
              <a:t>M.Tech</a:t>
            </a:r>
            <a:endParaRPr lang="en-US" dirty="0"/>
          </a:p>
          <a:p>
            <a:r>
              <a:rPr lang="en-US" dirty="0"/>
              <a:t>VIT VELLORE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B5733-8336-E6B0-0AA5-42914CBB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32E13-96E6-5DDA-A24F-2AB34F6F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CHALLENGES AND FUTURE WORK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DFBDA7-0D62-BD27-9A3B-3C56C4BA54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79"/>
            <a:ext cx="1173468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Challenges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Limited dataset size may affect diversity.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Capturing intricate details of Madhubani 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Future Enhancements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Incorporate style-specific conditioning to generate images in a particular style.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Use higher-resolution images for better detail.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Collaborate with artists for qualitative evaluation and feedback.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9E9D2-4542-F94A-B292-63B8709AA9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856" y="0"/>
            <a:ext cx="14484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8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035C-4891-EDD7-5FEB-A9986487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373D2-E3A7-01D4-536A-5977836AD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Summary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Successfully implemented a GAN to generate Madhubani-style paintings.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Demonstrated the potential of AI in preserving and promoting traditional art forms.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7539B-D968-82D6-3DC6-D8E46EC5A6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6851" y="-593387"/>
            <a:ext cx="14270477" cy="745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6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6D3C-AF6D-E0F7-2953-2FE70CB6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8BB19-437B-7DF2-EB9B-A91E82103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Goodfellow, I., Pouget-Abadie, J., Mirza, M., Xu, B., Warde-Farley, D., Ozair, S., Courville, A., &amp; Bengio, Y. </a:t>
            </a:r>
            <a:r>
              <a:rPr lang="en-US" dirty="0"/>
              <a:t>(2014).</a:t>
            </a:r>
            <a:r>
              <a:rPr lang="en-US" i="1" dirty="0"/>
              <a:t> Generative adversarial nets</a:t>
            </a:r>
            <a:r>
              <a:rPr lang="en-US" dirty="0"/>
              <a:t>.</a:t>
            </a:r>
          </a:p>
          <a:p>
            <a:r>
              <a:rPr lang="en-US" b="1" dirty="0"/>
              <a:t>Radford, A., Metz, L., &amp; Chintala, S.</a:t>
            </a:r>
            <a:r>
              <a:rPr lang="en-US" dirty="0"/>
              <a:t> (2015). </a:t>
            </a:r>
            <a:r>
              <a:rPr lang="en-US" i="1" dirty="0"/>
              <a:t>Unsupervised representation learning with deep convolutional generative adversarial networks</a:t>
            </a:r>
            <a:r>
              <a:rPr lang="en-US" dirty="0"/>
              <a:t>.</a:t>
            </a:r>
          </a:p>
          <a:p>
            <a:r>
              <a:rPr lang="en-US" b="1" dirty="0"/>
              <a:t>Salehi, P., </a:t>
            </a:r>
            <a:r>
              <a:rPr lang="en-US" b="1" dirty="0" err="1"/>
              <a:t>Chalechale</a:t>
            </a:r>
            <a:r>
              <a:rPr lang="en-US" b="1" dirty="0"/>
              <a:t>, A., &amp; Taghizadeh, M.</a:t>
            </a:r>
            <a:r>
              <a:rPr lang="en-US" dirty="0"/>
              <a:t> (2020). </a:t>
            </a:r>
            <a:r>
              <a:rPr lang="en-US" i="1" dirty="0"/>
              <a:t>Generative adversarial networks (GANs)</a:t>
            </a:r>
          </a:p>
          <a:p>
            <a:r>
              <a:rPr lang="en-US" b="1" dirty="0"/>
              <a:t>Wang, Y., &amp; Yamasaki, T.</a:t>
            </a:r>
            <a:r>
              <a:rPr lang="en-US" dirty="0"/>
              <a:t> (2022). </a:t>
            </a:r>
            <a:r>
              <a:rPr lang="en-US" i="1" dirty="0"/>
              <a:t>Generative adversarial networks</a:t>
            </a:r>
            <a:r>
              <a:rPr lang="en-US" dirty="0"/>
              <a:t>. </a:t>
            </a:r>
            <a:r>
              <a:rPr lang="en-US" dirty="0" err="1"/>
              <a:t>arXiv</a:t>
            </a:r>
            <a:r>
              <a:rPr lang="en-US" dirty="0"/>
              <a:t> preprint arXiv:2203.00667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4711D1-FB31-6029-AD04-CD47EA27AD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835" y="0"/>
            <a:ext cx="13219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9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54BE-47D6-80AE-6654-0ED51EBC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Madhubani Art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521841-5409-3086-3C7A-9FA51FBBC8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87914"/>
            <a:ext cx="109347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Overview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Originated in the Mithila region of Bihar, India.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Traditionally created by women on walls and floors using natural dyes.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Depicts themes from nature, mythology, and daily life.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Styles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Bharni,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Kachni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Godna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Kohbar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and Tantrik.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Cultural Significance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Represents the rich heritage and traditions of the region.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944215-A507-7665-CD2D-7E34BDD33C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6348" y="0"/>
            <a:ext cx="15612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0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D9F5-9C41-4533-CAD3-D2502F04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22AB-0F54-7559-1195-D3BE63253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To develop a Generative Adversarial Network(GAN) that can generate new, authentic looking Madhubani style paintings.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Motivation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Preserve and promote traditional art forms using modern technology.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 tools for artists and designers to explore new designs inspired by Madhubani art.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017BE-4872-0A60-DA5C-F685AB3D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48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61851-46EE-071F-8558-4F1B557B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Preparation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6E95B5-73A3-B33D-2F30-43341C0E72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16135"/>
            <a:ext cx="957236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Source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Images collected 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kaggle</a:t>
            </a:r>
            <a:r>
              <a:rPr lang="en-US" altLang="en-US" dirty="0"/>
              <a:t>(Indian paintings dataset)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Preprocessing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Resized images to 64x64 pixels.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Normalized pixel values to [-1, 1].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Filtered out non-Madhubani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Challenges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Ensuring diversity in styles and themes.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Maintaining image quality after preprocessing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0544A-0BE5-C19F-1335-E24373D18F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0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3BB9-6DE8-93F2-5CE6-392FA134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UNDERSTANDING GANs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DC1BE9-2391-75F6-93BC-0ED6D147A1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1579"/>
            <a:ext cx="950882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Components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Generator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Creates new images from random noise.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Discriminator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Evaluates images as real or fake.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Process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Generator tries to fool the discriminator.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Discriminator learns to distinguish real from generated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Both networks improve through adversarial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BC033-E38C-A599-F4A8-E9F65C000E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4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B2C0-17B2-6D0E-5D12-BF2D826D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Artstyles</a:t>
            </a:r>
            <a:r>
              <a:rPr lang="en-US" b="1" dirty="0"/>
              <a:t>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8265C-4F3C-9472-A66D-4001DAE3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3035" y="2157376"/>
            <a:ext cx="4280322" cy="33015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5C884-0B05-A2BD-D718-76949B4817D3}"/>
              </a:ext>
            </a:extLst>
          </p:cNvPr>
          <p:cNvSpPr txBox="1"/>
          <p:nvPr/>
        </p:nvSpPr>
        <p:spPr>
          <a:xfrm>
            <a:off x="1045029" y="5698671"/>
            <a:ext cx="5910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Artsyles</a:t>
            </a:r>
            <a:r>
              <a:rPr lang="en-US" dirty="0"/>
              <a:t> in Generated Madhubani</a:t>
            </a:r>
          </a:p>
          <a:p>
            <a:r>
              <a:rPr lang="en-US" dirty="0"/>
              <a:t>Distribution of elements in Madhubani pieces.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78D89-5A4E-A787-0525-5F2F500BEF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2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4D56-8AE1-D2FD-7ECB-994FCAC9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Architecture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B5DD6EA-7384-E37E-5787-A996A20250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93079"/>
            <a:ext cx="10782888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Generator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 100-dimensional noise vector.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Layers: Dense → BatchNorm →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LeakyReLU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Transposed Convolutions.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 64x64x3 image.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Discriminator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Input: 64x64x3 image.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Layers: Convolutions →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LeakyReLU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Dropout → Dense.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 Probability of image being real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1D0E0A-A61D-5C86-3A0C-52DBCE183D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956" y="0"/>
            <a:ext cx="14708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1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AD1AC-87DE-E978-7D9D-E73C8074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 Process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00261D-BAC1-3C92-BC9F-8E940CC8D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85248"/>
            <a:ext cx="9785949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Parameters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Epochs: [Specify Number].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Batch Size: 128.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Optimizer: Adam with learning rate 0.0002.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Loss Functions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Binary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Crossentropy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both generator and discriminator.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Training Loop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each epoch: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 discriminator on real and generated images.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Train generator to produce images that fool the discriminator.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83ED-829D-B9C9-7A13-1A44F71852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09" y="32888"/>
            <a:ext cx="12791873" cy="68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5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638B-9506-BDF9-F2EC-30D46D4B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83226D-7B25-31B8-09AD-C21EDED920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016135"/>
            <a:ext cx="1114074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Generated Images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Showcase a selection of images produced by the generator after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Observations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generated images exhibit characteristics of traditional Madhubani 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Variations in styles and motifs are present.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Evaluation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Visual inspection suggests authenticity.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Potential for quantitative evaluation using metrics like FID in future 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4F916-26B4-5521-4C8C-3E68026ED2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749" y="-369651"/>
            <a:ext cx="13151796" cy="785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7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</Words>
  <Application>Microsoft Office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GENERATING NEW MADHUBANI DESIGNS WITH GANS</vt:lpstr>
      <vt:lpstr>Introduction to Madhubani Art</vt:lpstr>
      <vt:lpstr>Project Objective</vt:lpstr>
      <vt:lpstr>Dataset Preparation</vt:lpstr>
      <vt:lpstr>UNDERSTANDING GANs</vt:lpstr>
      <vt:lpstr>Artstyles Comparison</vt:lpstr>
      <vt:lpstr>Model Architecture</vt:lpstr>
      <vt:lpstr>Training Process</vt:lpstr>
      <vt:lpstr>RESULTS</vt:lpstr>
      <vt:lpstr>CHALLENGES AND FUTURE WORK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Abhishek Raj</dc:creator>
  <cp:lastModifiedBy>Abhishek Raj</cp:lastModifiedBy>
  <cp:revision>1</cp:revision>
  <dcterms:created xsi:type="dcterms:W3CDTF">2025-05-25T06:33:22Z</dcterms:created>
  <dcterms:modified xsi:type="dcterms:W3CDTF">2025-05-25T06:33:49Z</dcterms:modified>
</cp:coreProperties>
</file>